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MontserratLight-italic.fntdata"/><Relationship Id="rId21" Type="http://schemas.openxmlformats.org/officeDocument/2006/relationships/font" Target="fonts/Montserrat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Light-bold.fntdata"/><Relationship Id="rId18" Type="http://schemas.openxmlformats.org/officeDocument/2006/relationships/font" Target="fonts/Montserrat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954a8a201_2_9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5954a8a201_2_9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28d53474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28d53474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4247d2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34247d2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4ba11f0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34ba11f0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4ba11f0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4ba11f0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34ba11f0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34ba11f0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34ba11f0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34ba11f0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resentation title">
  <p:cSld name="1_Presentation 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ghlight and two columns">
  <p:cSld name="1_Highlight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1_Contents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resentation title">
  <p:cSld name="2_Presentation 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resentation title ">
  <p:cSld name="8_Presentation title 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">
  <p:cSld name="2_Agenda 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">
  <p:cSld name="3_Agenda 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-22860" y="0"/>
            <a:ext cx="454914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5262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">
  <p:cSld name="2_Contents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ansition slide">
  <p:cSld name="1_Transition slid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ransition slide">
  <p:cSld name="2_Transition slide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le images">
  <p:cSld name="Text and circle imag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>
            <p:ph idx="2" type="pic"/>
          </p:nvPr>
        </p:nvSpPr>
        <p:spPr>
          <a:xfrm>
            <a:off x="3889329" y="21019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/>
          <p:nvPr>
            <p:ph idx="3" type="pic"/>
          </p:nvPr>
        </p:nvSpPr>
        <p:spPr>
          <a:xfrm>
            <a:off x="6815499" y="210194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5"/>
          <p:cNvSpPr/>
          <p:nvPr>
            <p:ph idx="4" type="pic"/>
          </p:nvPr>
        </p:nvSpPr>
        <p:spPr>
          <a:xfrm>
            <a:off x="6141456" y="2399861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5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6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 with titles">
  <p:cSld name="3 circle placeholders with title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>
            <p:ph idx="2" type="pic"/>
          </p:nvPr>
        </p:nvSpPr>
        <p:spPr>
          <a:xfrm>
            <a:off x="211793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11793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3149298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086804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/>
          <p:nvPr>
            <p:ph idx="5" type="pic"/>
          </p:nvPr>
        </p:nvSpPr>
        <p:spPr>
          <a:xfrm>
            <a:off x="3147098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6"/>
          <p:cNvSpPr/>
          <p:nvPr>
            <p:ph idx="6" type="pic"/>
          </p:nvPr>
        </p:nvSpPr>
        <p:spPr>
          <a:xfrm>
            <a:off x="6082402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column">
  <p:cSld name="Large text and colum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>
            <p:ph idx="2" type="pic"/>
          </p:nvPr>
        </p:nvSpPr>
        <p:spPr>
          <a:xfrm>
            <a:off x="2400301" y="0"/>
            <a:ext cx="67437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211792" y="174078"/>
            <a:ext cx="191418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07393" y="1678529"/>
            <a:ext cx="1918588" cy="28827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yellow ">
  <p:cSld name="Large quote yellow 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28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xample clients ">
  <p:cSld name="2_Example clients 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211793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2429927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605199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6812618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9"/>
          <p:cNvSpPr/>
          <p:nvPr>
            <p:ph idx="2" type="pic"/>
          </p:nvPr>
        </p:nvSpPr>
        <p:spPr>
          <a:xfrm>
            <a:off x="32508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9"/>
          <p:cNvSpPr/>
          <p:nvPr>
            <p:ph idx="3" type="pic"/>
          </p:nvPr>
        </p:nvSpPr>
        <p:spPr>
          <a:xfrm>
            <a:off x="2532501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9"/>
          <p:cNvSpPr/>
          <p:nvPr>
            <p:ph idx="4" type="pic"/>
          </p:nvPr>
        </p:nvSpPr>
        <p:spPr>
          <a:xfrm>
            <a:off x="4707773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9"/>
          <p:cNvSpPr/>
          <p:nvPr>
            <p:ph idx="5" type="pic"/>
          </p:nvPr>
        </p:nvSpPr>
        <p:spPr>
          <a:xfrm>
            <a:off x="691519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display with icons">
  <p:cSld name="Information display with icons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956363" y="1642528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3888335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6811100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956363" y="3118489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5" type="body"/>
          </p:nvPr>
        </p:nvSpPr>
        <p:spPr>
          <a:xfrm>
            <a:off x="3888335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6" type="body"/>
          </p:nvPr>
        </p:nvSpPr>
        <p:spPr>
          <a:xfrm>
            <a:off x="6811100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30"/>
          <p:cNvSpPr/>
          <p:nvPr>
            <p:ph idx="7" type="pic"/>
          </p:nvPr>
        </p:nvSpPr>
        <p:spPr>
          <a:xfrm>
            <a:off x="21179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0"/>
          <p:cNvSpPr/>
          <p:nvPr>
            <p:ph idx="8" type="pic"/>
          </p:nvPr>
        </p:nvSpPr>
        <p:spPr>
          <a:xfrm>
            <a:off x="312644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0"/>
          <p:cNvSpPr/>
          <p:nvPr>
            <p:ph idx="9" type="pic"/>
          </p:nvPr>
        </p:nvSpPr>
        <p:spPr>
          <a:xfrm>
            <a:off x="6062524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13" type="pic"/>
          </p:nvPr>
        </p:nvSpPr>
        <p:spPr>
          <a:xfrm>
            <a:off x="21179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0"/>
          <p:cNvSpPr/>
          <p:nvPr>
            <p:ph idx="14" type="pic"/>
          </p:nvPr>
        </p:nvSpPr>
        <p:spPr>
          <a:xfrm>
            <a:off x="312644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0"/>
          <p:cNvSpPr/>
          <p:nvPr>
            <p:ph idx="15" type="pic"/>
          </p:nvPr>
        </p:nvSpPr>
        <p:spPr>
          <a:xfrm>
            <a:off x="6062524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rvices ">
  <p:cSld name="1_Services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211792" y="174078"/>
            <a:ext cx="289481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>
                <a:solidFill>
                  <a:schemeClr val="dk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oters 2">
  <p:cSld name="Title &amp; footers 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2">
  <p:cSld name="1_Title &amp; footers 2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">
  <p:cSld name="3 Circle placeholder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>
            <p:ph idx="2" type="pic"/>
          </p:nvPr>
        </p:nvSpPr>
        <p:spPr>
          <a:xfrm>
            <a:off x="211793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34"/>
          <p:cNvSpPr/>
          <p:nvPr>
            <p:ph idx="3" type="pic"/>
          </p:nvPr>
        </p:nvSpPr>
        <p:spPr>
          <a:xfrm>
            <a:off x="3147098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4"/>
          <p:cNvSpPr/>
          <p:nvPr>
            <p:ph idx="4" type="pic"/>
          </p:nvPr>
        </p:nvSpPr>
        <p:spPr>
          <a:xfrm>
            <a:off x="6082402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with title">
  <p:cSld name="1_Blank with titl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 with title">
  <p:cSld name="2_Blank with title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300"/>
              <a:buFont typeface="Montserrat Light"/>
              <a:buNone/>
              <a:defRPr sz="6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 with title">
  <p:cSld name="3_Blank with title">
    <p:bg>
      <p:bgPr>
        <a:solidFill>
          <a:schemeClr val="accen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&amp; footers">
  <p:cSld name="3_Title &amp; footer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">
  <p:cSld name="1_Title &amp; footers 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image">
  <p:cSld name="Large text and imag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rge text and image">
  <p:cSld name="2_Large text and image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yellow box">
  <p:cSld name="Large text and yellow box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6035040" y="2"/>
            <a:ext cx="3108960" cy="51428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2"/>
          <p:cNvSpPr txBox="1"/>
          <p:nvPr>
            <p:ph idx="2" type="body"/>
          </p:nvPr>
        </p:nvSpPr>
        <p:spPr>
          <a:xfrm>
            <a:off x="7026755" y="321119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42"/>
          <p:cNvSpPr txBox="1"/>
          <p:nvPr>
            <p:ph idx="3" type="body"/>
          </p:nvPr>
        </p:nvSpPr>
        <p:spPr>
          <a:xfrm>
            <a:off x="7036275" y="1046023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4" type="body"/>
          </p:nvPr>
        </p:nvSpPr>
        <p:spPr>
          <a:xfrm>
            <a:off x="7036275" y="1770927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5" type="body"/>
          </p:nvPr>
        </p:nvSpPr>
        <p:spPr>
          <a:xfrm>
            <a:off x="7047791" y="2495831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two columns">
  <p:cSld name="Text - two column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211792" y="174078"/>
            <a:ext cx="869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2" type="body"/>
          </p:nvPr>
        </p:nvSpPr>
        <p:spPr>
          <a:xfrm>
            <a:off x="4605793" y="1651465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, yellow box, image">
  <p:cSld name="2 columns, yellow box, imag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>
            <p:ph idx="2" type="pic"/>
          </p:nvPr>
        </p:nvSpPr>
        <p:spPr>
          <a:xfrm>
            <a:off x="6035040" y="2416970"/>
            <a:ext cx="3108960" cy="272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4"/>
          <p:cNvSpPr/>
          <p:nvPr/>
        </p:nvSpPr>
        <p:spPr>
          <a:xfrm>
            <a:off x="6035040" y="1"/>
            <a:ext cx="3108960" cy="241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211792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3" type="body"/>
          </p:nvPr>
        </p:nvSpPr>
        <p:spPr>
          <a:xfrm>
            <a:off x="6238085" y="174077"/>
            <a:ext cx="2451017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4" type="body"/>
          </p:nvPr>
        </p:nvSpPr>
        <p:spPr>
          <a:xfrm>
            <a:off x="2439100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small box">
  <p:cSld name="Text and image small box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/>
          <p:nvPr/>
        </p:nvSpPr>
        <p:spPr>
          <a:xfrm>
            <a:off x="6035040" y="2416970"/>
            <a:ext cx="3108960" cy="27265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5"/>
          <p:cNvSpPr/>
          <p:nvPr>
            <p:ph idx="2" type="pic"/>
          </p:nvPr>
        </p:nvSpPr>
        <p:spPr>
          <a:xfrm>
            <a:off x="6035040" y="1"/>
            <a:ext cx="3108960" cy="2416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211793" y="1645595"/>
            <a:ext cx="335669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45"/>
          <p:cNvSpPr txBox="1"/>
          <p:nvPr>
            <p:ph idx="3" type="body"/>
          </p:nvPr>
        </p:nvSpPr>
        <p:spPr>
          <a:xfrm>
            <a:off x="6238085" y="2615340"/>
            <a:ext cx="2451017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and two columns">
  <p:cSld name="2_Highlight and two columns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6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two images">
  <p:cSld name="Picture gallery - two image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>
            <p:ph idx="2" type="pic"/>
          </p:nvPr>
        </p:nvSpPr>
        <p:spPr>
          <a:xfrm>
            <a:off x="222647" y="1675211"/>
            <a:ext cx="430437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7"/>
          <p:cNvSpPr/>
          <p:nvPr>
            <p:ph idx="3" type="pic"/>
          </p:nvPr>
        </p:nvSpPr>
        <p:spPr>
          <a:xfrm>
            <a:off x="4604952" y="1675121"/>
            <a:ext cx="4304371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images">
  <p:cSld name="Text and four image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>
            <p:ph idx="2" type="pic"/>
          </p:nvPr>
        </p:nvSpPr>
        <p:spPr>
          <a:xfrm>
            <a:off x="4604951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48"/>
          <p:cNvSpPr/>
          <p:nvPr>
            <p:ph idx="3" type="pic"/>
          </p:nvPr>
        </p:nvSpPr>
        <p:spPr>
          <a:xfrm>
            <a:off x="6796103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48"/>
          <p:cNvSpPr/>
          <p:nvPr>
            <p:ph idx="4" type="pic"/>
          </p:nvPr>
        </p:nvSpPr>
        <p:spPr>
          <a:xfrm>
            <a:off x="4604951" y="3135835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8"/>
          <p:cNvSpPr/>
          <p:nvPr>
            <p:ph idx="5" type="pic"/>
          </p:nvPr>
        </p:nvSpPr>
        <p:spPr>
          <a:xfrm>
            <a:off x="6796103" y="3135835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211793" y="1675122"/>
            <a:ext cx="4062496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disciplines">
  <p:cSld name="Our discipline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9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3" type="body"/>
          </p:nvPr>
        </p:nvSpPr>
        <p:spPr>
          <a:xfrm>
            <a:off x="4617114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49"/>
          <p:cNvSpPr txBox="1"/>
          <p:nvPr>
            <p:ph idx="4" type="body"/>
          </p:nvPr>
        </p:nvSpPr>
        <p:spPr>
          <a:xfrm>
            <a:off x="6818206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body"/>
          </p:nvPr>
        </p:nvSpPr>
        <p:spPr>
          <a:xfrm>
            <a:off x="251859" y="1674448"/>
            <a:ext cx="4060031" cy="2721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&amp; footers ">
  <p:cSld name="2_Title &amp; footers "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 left">
  <p:cSld name="1_Title and text left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Title and text lef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">
  <p:cSld name="Text and blank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53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53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 black">
  <p:cSld name="Text and blank black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54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plit">
  <p:cSld name="Black spli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formation graphics">
  <p:cSld name="1_Information graphics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6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6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56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56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slide">
  <p:cSld name="4_Section slide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5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57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8" name="Google Shape;4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black">
  <p:cSld name="Thank you blac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9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Montserrat Light"/>
              <a:buNone/>
              <a:defRPr sz="6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4" name="Google Shape;42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yellow">
  <p:cSld name="Thank you yellow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0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resentation title">
  <p:cSld name="10_Presentation title"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1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36" name="Google Shape;436;p61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6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">
  <p:cSld name="1_Section slide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/>
          <p:nvPr/>
        </p:nvSpPr>
        <p:spPr>
          <a:xfrm>
            <a:off x="0" y="1"/>
            <a:ext cx="9144000" cy="2575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2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6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">
  <p:cSld name="Imag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2" name="Google Shape;452;p63"/>
          <p:cNvSpPr/>
          <p:nvPr>
            <p:ph idx="2" type="pic"/>
          </p:nvPr>
        </p:nvSpPr>
        <p:spPr>
          <a:xfrm>
            <a:off x="207832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63"/>
          <p:cNvSpPr/>
          <p:nvPr>
            <p:ph idx="3" type="pic"/>
          </p:nvPr>
        </p:nvSpPr>
        <p:spPr>
          <a:xfrm>
            <a:off x="1674277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63"/>
          <p:cNvSpPr/>
          <p:nvPr>
            <p:ph idx="4" type="pic"/>
          </p:nvPr>
        </p:nvSpPr>
        <p:spPr>
          <a:xfrm>
            <a:off x="3140722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63"/>
          <p:cNvSpPr/>
          <p:nvPr>
            <p:ph idx="5" type="pic"/>
          </p:nvPr>
        </p:nvSpPr>
        <p:spPr>
          <a:xfrm>
            <a:off x="4607167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63"/>
          <p:cNvSpPr/>
          <p:nvPr>
            <p:ph idx="6" type="pic"/>
          </p:nvPr>
        </p:nvSpPr>
        <p:spPr>
          <a:xfrm>
            <a:off x="6073611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63"/>
          <p:cNvSpPr/>
          <p:nvPr>
            <p:ph idx="7" type="pic"/>
          </p:nvPr>
        </p:nvSpPr>
        <p:spPr>
          <a:xfrm>
            <a:off x="7540056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63"/>
          <p:cNvSpPr/>
          <p:nvPr>
            <p:ph idx="8" type="pic"/>
          </p:nvPr>
        </p:nvSpPr>
        <p:spPr>
          <a:xfrm>
            <a:off x="207832" y="1931416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63"/>
          <p:cNvSpPr/>
          <p:nvPr>
            <p:ph idx="9" type="pic"/>
          </p:nvPr>
        </p:nvSpPr>
        <p:spPr>
          <a:xfrm>
            <a:off x="167427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3"/>
          <p:cNvSpPr/>
          <p:nvPr>
            <p:ph idx="13" type="pic"/>
          </p:nvPr>
        </p:nvSpPr>
        <p:spPr>
          <a:xfrm>
            <a:off x="3140722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63"/>
          <p:cNvSpPr/>
          <p:nvPr>
            <p:ph idx="14" type="pic"/>
          </p:nvPr>
        </p:nvSpPr>
        <p:spPr>
          <a:xfrm>
            <a:off x="460716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63"/>
          <p:cNvSpPr/>
          <p:nvPr>
            <p:ph idx="15" type="pic"/>
          </p:nvPr>
        </p:nvSpPr>
        <p:spPr>
          <a:xfrm>
            <a:off x="6073611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63"/>
          <p:cNvSpPr/>
          <p:nvPr>
            <p:ph idx="16" type="pic"/>
          </p:nvPr>
        </p:nvSpPr>
        <p:spPr>
          <a:xfrm>
            <a:off x="7540056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63"/>
          <p:cNvSpPr/>
          <p:nvPr>
            <p:ph idx="17" type="pic"/>
          </p:nvPr>
        </p:nvSpPr>
        <p:spPr>
          <a:xfrm>
            <a:off x="207832" y="2916423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63"/>
          <p:cNvSpPr/>
          <p:nvPr>
            <p:ph idx="18" type="pic"/>
          </p:nvPr>
        </p:nvSpPr>
        <p:spPr>
          <a:xfrm>
            <a:off x="167427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3"/>
          <p:cNvSpPr/>
          <p:nvPr>
            <p:ph idx="19" type="pic"/>
          </p:nvPr>
        </p:nvSpPr>
        <p:spPr>
          <a:xfrm>
            <a:off x="3140722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3"/>
          <p:cNvSpPr/>
          <p:nvPr>
            <p:ph idx="20" type="pic"/>
          </p:nvPr>
        </p:nvSpPr>
        <p:spPr>
          <a:xfrm>
            <a:off x="460716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63"/>
          <p:cNvSpPr/>
          <p:nvPr>
            <p:ph idx="21" type="pic"/>
          </p:nvPr>
        </p:nvSpPr>
        <p:spPr>
          <a:xfrm>
            <a:off x="6073611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63"/>
          <p:cNvSpPr/>
          <p:nvPr>
            <p:ph idx="22" type="pic"/>
          </p:nvPr>
        </p:nvSpPr>
        <p:spPr>
          <a:xfrm>
            <a:off x="7540056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63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tmap ogos">
  <p:cSld name="Bitmap ogos">
    <p:bg>
      <p:bgPr>
        <a:solidFill>
          <a:schemeClr val="lt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6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6" name="Google Shape;476;p64"/>
          <p:cNvGrpSpPr/>
          <p:nvPr/>
        </p:nvGrpSpPr>
        <p:grpSpPr>
          <a:xfrm>
            <a:off x="211792" y="939016"/>
            <a:ext cx="2855258" cy="3583754"/>
            <a:chOff x="282387" y="1252022"/>
            <a:chExt cx="3807011" cy="4778338"/>
          </a:xfrm>
        </p:grpSpPr>
        <p:sp>
          <p:nvSpPr>
            <p:cNvPr id="477" name="Google Shape;477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8" name="Google Shape;478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9" name="Google Shape;479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0" name="Google Shape;480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1" name="Google Shape;481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2" name="Google Shape;482;p64"/>
          <p:cNvGrpSpPr/>
          <p:nvPr/>
        </p:nvGrpSpPr>
        <p:grpSpPr>
          <a:xfrm>
            <a:off x="3146572" y="939016"/>
            <a:ext cx="2855258" cy="3583754"/>
            <a:chOff x="282387" y="1252022"/>
            <a:chExt cx="3807011" cy="4778338"/>
          </a:xfrm>
        </p:grpSpPr>
        <p:sp>
          <p:nvSpPr>
            <p:cNvPr id="483" name="Google Shape;483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4" name="Google Shape;484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5" name="Google Shape;485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6" name="Google Shape;486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7" name="Google Shape;487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8" name="Google Shape;488;p64"/>
          <p:cNvGrpSpPr/>
          <p:nvPr/>
        </p:nvGrpSpPr>
        <p:grpSpPr>
          <a:xfrm>
            <a:off x="6081352" y="939016"/>
            <a:ext cx="2855258" cy="3583754"/>
            <a:chOff x="282387" y="1252022"/>
            <a:chExt cx="3807011" cy="4778338"/>
          </a:xfrm>
        </p:grpSpPr>
        <p:sp>
          <p:nvSpPr>
            <p:cNvPr id="489" name="Google Shape;489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0" name="Google Shape;490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1" name="Google Shape;491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2" name="Google Shape;492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291453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64"/>
          <p:cNvSpPr txBox="1"/>
          <p:nvPr>
            <p:ph idx="2" type="body"/>
          </p:nvPr>
        </p:nvSpPr>
        <p:spPr>
          <a:xfrm>
            <a:off x="291453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64"/>
          <p:cNvSpPr txBox="1"/>
          <p:nvPr>
            <p:ph idx="3" type="body"/>
          </p:nvPr>
        </p:nvSpPr>
        <p:spPr>
          <a:xfrm>
            <a:off x="291453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64"/>
          <p:cNvSpPr txBox="1"/>
          <p:nvPr>
            <p:ph idx="4" type="body"/>
          </p:nvPr>
        </p:nvSpPr>
        <p:spPr>
          <a:xfrm>
            <a:off x="291452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64"/>
          <p:cNvSpPr txBox="1"/>
          <p:nvPr>
            <p:ph idx="5" type="body"/>
          </p:nvPr>
        </p:nvSpPr>
        <p:spPr>
          <a:xfrm>
            <a:off x="291450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64"/>
          <p:cNvSpPr/>
          <p:nvPr>
            <p:ph idx="6" type="pic"/>
          </p:nvPr>
        </p:nvSpPr>
        <p:spPr>
          <a:xfrm>
            <a:off x="1364284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64"/>
          <p:cNvSpPr/>
          <p:nvPr>
            <p:ph idx="7" type="pic"/>
          </p:nvPr>
        </p:nvSpPr>
        <p:spPr>
          <a:xfrm>
            <a:off x="1923307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64"/>
          <p:cNvSpPr/>
          <p:nvPr>
            <p:ph idx="8" type="pic"/>
          </p:nvPr>
        </p:nvSpPr>
        <p:spPr>
          <a:xfrm>
            <a:off x="2482330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64"/>
          <p:cNvSpPr/>
          <p:nvPr>
            <p:ph idx="9" type="pic"/>
          </p:nvPr>
        </p:nvSpPr>
        <p:spPr>
          <a:xfrm>
            <a:off x="1364284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64"/>
          <p:cNvSpPr/>
          <p:nvPr>
            <p:ph idx="13" type="pic"/>
          </p:nvPr>
        </p:nvSpPr>
        <p:spPr>
          <a:xfrm>
            <a:off x="1923307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64"/>
          <p:cNvSpPr/>
          <p:nvPr>
            <p:ph idx="14" type="pic"/>
          </p:nvPr>
        </p:nvSpPr>
        <p:spPr>
          <a:xfrm>
            <a:off x="2482330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64"/>
          <p:cNvSpPr/>
          <p:nvPr>
            <p:ph idx="15" type="pic"/>
          </p:nvPr>
        </p:nvSpPr>
        <p:spPr>
          <a:xfrm>
            <a:off x="1364284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64"/>
          <p:cNvSpPr/>
          <p:nvPr>
            <p:ph idx="16" type="pic"/>
          </p:nvPr>
        </p:nvSpPr>
        <p:spPr>
          <a:xfrm>
            <a:off x="1923307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4"/>
          <p:cNvSpPr/>
          <p:nvPr>
            <p:ph idx="17" type="pic"/>
          </p:nvPr>
        </p:nvSpPr>
        <p:spPr>
          <a:xfrm>
            <a:off x="2482330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4"/>
          <p:cNvSpPr/>
          <p:nvPr>
            <p:ph idx="18" type="pic"/>
          </p:nvPr>
        </p:nvSpPr>
        <p:spPr>
          <a:xfrm>
            <a:off x="1364284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4"/>
          <p:cNvSpPr/>
          <p:nvPr>
            <p:ph idx="19" type="pic"/>
          </p:nvPr>
        </p:nvSpPr>
        <p:spPr>
          <a:xfrm>
            <a:off x="1923307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64"/>
          <p:cNvSpPr/>
          <p:nvPr>
            <p:ph idx="20" type="pic"/>
          </p:nvPr>
        </p:nvSpPr>
        <p:spPr>
          <a:xfrm>
            <a:off x="2482330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64"/>
          <p:cNvSpPr/>
          <p:nvPr>
            <p:ph idx="21" type="pic"/>
          </p:nvPr>
        </p:nvSpPr>
        <p:spPr>
          <a:xfrm>
            <a:off x="1365220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64"/>
          <p:cNvSpPr/>
          <p:nvPr>
            <p:ph idx="22" type="pic"/>
          </p:nvPr>
        </p:nvSpPr>
        <p:spPr>
          <a:xfrm>
            <a:off x="1924243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64"/>
          <p:cNvSpPr/>
          <p:nvPr>
            <p:ph idx="23" type="pic"/>
          </p:nvPr>
        </p:nvSpPr>
        <p:spPr>
          <a:xfrm>
            <a:off x="2483266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64"/>
          <p:cNvSpPr txBox="1"/>
          <p:nvPr>
            <p:ph idx="24" type="body"/>
          </p:nvPr>
        </p:nvSpPr>
        <p:spPr>
          <a:xfrm>
            <a:off x="3220644" y="99779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idx="25" type="body"/>
          </p:nvPr>
        </p:nvSpPr>
        <p:spPr>
          <a:xfrm>
            <a:off x="3220644" y="1728814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26" type="body"/>
          </p:nvPr>
        </p:nvSpPr>
        <p:spPr>
          <a:xfrm>
            <a:off x="3220644" y="245983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64"/>
          <p:cNvSpPr txBox="1"/>
          <p:nvPr>
            <p:ph idx="27" type="body"/>
          </p:nvPr>
        </p:nvSpPr>
        <p:spPr>
          <a:xfrm>
            <a:off x="3220643" y="3190852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64"/>
          <p:cNvSpPr txBox="1"/>
          <p:nvPr>
            <p:ph idx="28" type="body"/>
          </p:nvPr>
        </p:nvSpPr>
        <p:spPr>
          <a:xfrm>
            <a:off x="3220641" y="3921870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64"/>
          <p:cNvSpPr/>
          <p:nvPr>
            <p:ph idx="29" type="pic"/>
          </p:nvPr>
        </p:nvSpPr>
        <p:spPr>
          <a:xfrm>
            <a:off x="4293475" y="102391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64"/>
          <p:cNvSpPr/>
          <p:nvPr>
            <p:ph idx="30" type="pic"/>
          </p:nvPr>
        </p:nvSpPr>
        <p:spPr>
          <a:xfrm>
            <a:off x="4852498" y="102390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64"/>
          <p:cNvSpPr/>
          <p:nvPr>
            <p:ph idx="31" type="pic"/>
          </p:nvPr>
        </p:nvSpPr>
        <p:spPr>
          <a:xfrm>
            <a:off x="5411521" y="102390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64"/>
          <p:cNvSpPr/>
          <p:nvPr>
            <p:ph idx="32" type="pic"/>
          </p:nvPr>
        </p:nvSpPr>
        <p:spPr>
          <a:xfrm>
            <a:off x="4293475" y="175382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64"/>
          <p:cNvSpPr/>
          <p:nvPr>
            <p:ph idx="33" type="pic"/>
          </p:nvPr>
        </p:nvSpPr>
        <p:spPr>
          <a:xfrm>
            <a:off x="4852498" y="175382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64"/>
          <p:cNvSpPr/>
          <p:nvPr>
            <p:ph idx="34" type="pic"/>
          </p:nvPr>
        </p:nvSpPr>
        <p:spPr>
          <a:xfrm>
            <a:off x="5411521" y="175381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64"/>
          <p:cNvSpPr/>
          <p:nvPr>
            <p:ph idx="35" type="pic"/>
          </p:nvPr>
        </p:nvSpPr>
        <p:spPr>
          <a:xfrm>
            <a:off x="4293475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64"/>
          <p:cNvSpPr/>
          <p:nvPr>
            <p:ph idx="36" type="pic"/>
          </p:nvPr>
        </p:nvSpPr>
        <p:spPr>
          <a:xfrm>
            <a:off x="4852498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64"/>
          <p:cNvSpPr/>
          <p:nvPr>
            <p:ph idx="37" type="pic"/>
          </p:nvPr>
        </p:nvSpPr>
        <p:spPr>
          <a:xfrm>
            <a:off x="5411521" y="248372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64"/>
          <p:cNvSpPr/>
          <p:nvPr>
            <p:ph idx="38" type="pic"/>
          </p:nvPr>
        </p:nvSpPr>
        <p:spPr>
          <a:xfrm>
            <a:off x="4293475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64"/>
          <p:cNvSpPr/>
          <p:nvPr>
            <p:ph idx="39" type="pic"/>
          </p:nvPr>
        </p:nvSpPr>
        <p:spPr>
          <a:xfrm>
            <a:off x="4852498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64"/>
          <p:cNvSpPr/>
          <p:nvPr>
            <p:ph idx="40" type="pic"/>
          </p:nvPr>
        </p:nvSpPr>
        <p:spPr>
          <a:xfrm>
            <a:off x="5411521" y="321363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64"/>
          <p:cNvSpPr/>
          <p:nvPr>
            <p:ph idx="41" type="pic"/>
          </p:nvPr>
        </p:nvSpPr>
        <p:spPr>
          <a:xfrm>
            <a:off x="4294411" y="394355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64"/>
          <p:cNvSpPr/>
          <p:nvPr>
            <p:ph idx="42" type="pic"/>
          </p:nvPr>
        </p:nvSpPr>
        <p:spPr>
          <a:xfrm>
            <a:off x="4853434" y="394355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64"/>
          <p:cNvSpPr/>
          <p:nvPr>
            <p:ph idx="43" type="pic"/>
          </p:nvPr>
        </p:nvSpPr>
        <p:spPr>
          <a:xfrm>
            <a:off x="5412456" y="394354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64"/>
          <p:cNvSpPr txBox="1"/>
          <p:nvPr>
            <p:ph idx="44" type="body"/>
          </p:nvPr>
        </p:nvSpPr>
        <p:spPr>
          <a:xfrm>
            <a:off x="6156591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64"/>
          <p:cNvSpPr txBox="1"/>
          <p:nvPr>
            <p:ph idx="45" type="body"/>
          </p:nvPr>
        </p:nvSpPr>
        <p:spPr>
          <a:xfrm>
            <a:off x="6156591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64"/>
          <p:cNvSpPr txBox="1"/>
          <p:nvPr>
            <p:ph idx="46" type="body"/>
          </p:nvPr>
        </p:nvSpPr>
        <p:spPr>
          <a:xfrm>
            <a:off x="6156591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64"/>
          <p:cNvSpPr txBox="1"/>
          <p:nvPr>
            <p:ph idx="47" type="body"/>
          </p:nvPr>
        </p:nvSpPr>
        <p:spPr>
          <a:xfrm>
            <a:off x="6156590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64"/>
          <p:cNvSpPr txBox="1"/>
          <p:nvPr>
            <p:ph idx="48" type="body"/>
          </p:nvPr>
        </p:nvSpPr>
        <p:spPr>
          <a:xfrm>
            <a:off x="6156588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64"/>
          <p:cNvSpPr/>
          <p:nvPr>
            <p:ph idx="49" type="pic"/>
          </p:nvPr>
        </p:nvSpPr>
        <p:spPr>
          <a:xfrm>
            <a:off x="7229422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64"/>
          <p:cNvSpPr/>
          <p:nvPr>
            <p:ph idx="50" type="pic"/>
          </p:nvPr>
        </p:nvSpPr>
        <p:spPr>
          <a:xfrm>
            <a:off x="7788445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64"/>
          <p:cNvSpPr/>
          <p:nvPr>
            <p:ph idx="51" type="pic"/>
          </p:nvPr>
        </p:nvSpPr>
        <p:spPr>
          <a:xfrm>
            <a:off x="8347468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64"/>
          <p:cNvSpPr/>
          <p:nvPr>
            <p:ph idx="52" type="pic"/>
          </p:nvPr>
        </p:nvSpPr>
        <p:spPr>
          <a:xfrm>
            <a:off x="7229422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64"/>
          <p:cNvSpPr/>
          <p:nvPr>
            <p:ph idx="53" type="pic"/>
          </p:nvPr>
        </p:nvSpPr>
        <p:spPr>
          <a:xfrm>
            <a:off x="7788445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64"/>
          <p:cNvSpPr/>
          <p:nvPr>
            <p:ph idx="54" type="pic"/>
          </p:nvPr>
        </p:nvSpPr>
        <p:spPr>
          <a:xfrm>
            <a:off x="8347468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64"/>
          <p:cNvSpPr/>
          <p:nvPr>
            <p:ph idx="55" type="pic"/>
          </p:nvPr>
        </p:nvSpPr>
        <p:spPr>
          <a:xfrm>
            <a:off x="7229422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64"/>
          <p:cNvSpPr/>
          <p:nvPr>
            <p:ph idx="56" type="pic"/>
          </p:nvPr>
        </p:nvSpPr>
        <p:spPr>
          <a:xfrm>
            <a:off x="7788445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64"/>
          <p:cNvSpPr/>
          <p:nvPr>
            <p:ph idx="57" type="pic"/>
          </p:nvPr>
        </p:nvSpPr>
        <p:spPr>
          <a:xfrm>
            <a:off x="8347468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64"/>
          <p:cNvSpPr/>
          <p:nvPr>
            <p:ph idx="58" type="pic"/>
          </p:nvPr>
        </p:nvSpPr>
        <p:spPr>
          <a:xfrm>
            <a:off x="7229422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64"/>
          <p:cNvSpPr/>
          <p:nvPr>
            <p:ph idx="59" type="pic"/>
          </p:nvPr>
        </p:nvSpPr>
        <p:spPr>
          <a:xfrm>
            <a:off x="7788445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64"/>
          <p:cNvSpPr/>
          <p:nvPr>
            <p:ph idx="60" type="pic"/>
          </p:nvPr>
        </p:nvSpPr>
        <p:spPr>
          <a:xfrm>
            <a:off x="8347468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64"/>
          <p:cNvSpPr/>
          <p:nvPr>
            <p:ph idx="61" type="pic"/>
          </p:nvPr>
        </p:nvSpPr>
        <p:spPr>
          <a:xfrm>
            <a:off x="7230358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64"/>
          <p:cNvSpPr/>
          <p:nvPr>
            <p:ph idx="62" type="pic"/>
          </p:nvPr>
        </p:nvSpPr>
        <p:spPr>
          <a:xfrm>
            <a:off x="7789381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64"/>
          <p:cNvSpPr/>
          <p:nvPr>
            <p:ph idx="63" type="pic"/>
          </p:nvPr>
        </p:nvSpPr>
        <p:spPr>
          <a:xfrm>
            <a:off x="8348404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- vector">
  <p:cSld name="Logos - vector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idx="1" type="body"/>
          </p:nvPr>
        </p:nvSpPr>
        <p:spPr>
          <a:xfrm>
            <a:off x="22225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65"/>
          <p:cNvSpPr txBox="1"/>
          <p:nvPr>
            <p:ph idx="2" type="body"/>
          </p:nvPr>
        </p:nvSpPr>
        <p:spPr>
          <a:xfrm>
            <a:off x="168385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65"/>
          <p:cNvSpPr txBox="1"/>
          <p:nvPr>
            <p:ph idx="3" type="body"/>
          </p:nvPr>
        </p:nvSpPr>
        <p:spPr>
          <a:xfrm>
            <a:off x="314799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65"/>
          <p:cNvSpPr txBox="1"/>
          <p:nvPr>
            <p:ph idx="4" type="body"/>
          </p:nvPr>
        </p:nvSpPr>
        <p:spPr>
          <a:xfrm>
            <a:off x="460833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5" type="body"/>
          </p:nvPr>
        </p:nvSpPr>
        <p:spPr>
          <a:xfrm>
            <a:off x="606612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65"/>
          <p:cNvSpPr txBox="1"/>
          <p:nvPr>
            <p:ph idx="6" type="body"/>
          </p:nvPr>
        </p:nvSpPr>
        <p:spPr>
          <a:xfrm>
            <a:off x="752769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7" type="body"/>
          </p:nvPr>
        </p:nvSpPr>
        <p:spPr>
          <a:xfrm>
            <a:off x="22225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65"/>
          <p:cNvSpPr txBox="1"/>
          <p:nvPr>
            <p:ph idx="8" type="body"/>
          </p:nvPr>
        </p:nvSpPr>
        <p:spPr>
          <a:xfrm>
            <a:off x="168385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65"/>
          <p:cNvSpPr txBox="1"/>
          <p:nvPr>
            <p:ph idx="9" type="body"/>
          </p:nvPr>
        </p:nvSpPr>
        <p:spPr>
          <a:xfrm>
            <a:off x="314799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65"/>
          <p:cNvSpPr txBox="1"/>
          <p:nvPr>
            <p:ph idx="13" type="body"/>
          </p:nvPr>
        </p:nvSpPr>
        <p:spPr>
          <a:xfrm>
            <a:off x="460833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65"/>
          <p:cNvSpPr txBox="1"/>
          <p:nvPr>
            <p:ph idx="14" type="body"/>
          </p:nvPr>
        </p:nvSpPr>
        <p:spPr>
          <a:xfrm>
            <a:off x="606612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65"/>
          <p:cNvSpPr txBox="1"/>
          <p:nvPr>
            <p:ph idx="15" type="body"/>
          </p:nvPr>
        </p:nvSpPr>
        <p:spPr>
          <a:xfrm>
            <a:off x="752769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7" name="Google Shape;567;p65"/>
          <p:cNvSpPr txBox="1"/>
          <p:nvPr>
            <p:ph idx="16" type="body"/>
          </p:nvPr>
        </p:nvSpPr>
        <p:spPr>
          <a:xfrm>
            <a:off x="22425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8" name="Google Shape;568;p65"/>
          <p:cNvSpPr txBox="1"/>
          <p:nvPr>
            <p:ph idx="17" type="body"/>
          </p:nvPr>
        </p:nvSpPr>
        <p:spPr>
          <a:xfrm>
            <a:off x="168585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8" type="body"/>
          </p:nvPr>
        </p:nvSpPr>
        <p:spPr>
          <a:xfrm>
            <a:off x="3149999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65"/>
          <p:cNvSpPr txBox="1"/>
          <p:nvPr>
            <p:ph idx="19" type="body"/>
          </p:nvPr>
        </p:nvSpPr>
        <p:spPr>
          <a:xfrm>
            <a:off x="461033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20" type="body"/>
          </p:nvPr>
        </p:nvSpPr>
        <p:spPr>
          <a:xfrm>
            <a:off x="6068128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65"/>
          <p:cNvSpPr txBox="1"/>
          <p:nvPr>
            <p:ph idx="21" type="body"/>
          </p:nvPr>
        </p:nvSpPr>
        <p:spPr>
          <a:xfrm>
            <a:off x="752969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3" name="Google Shape;573;p65"/>
          <p:cNvGrpSpPr/>
          <p:nvPr/>
        </p:nvGrpSpPr>
        <p:grpSpPr>
          <a:xfrm>
            <a:off x="-549377" y="-666750"/>
            <a:ext cx="10250130" cy="6477000"/>
            <a:chOff x="-732503" y="-889000"/>
            <a:chExt cx="13666840" cy="8636000"/>
          </a:xfrm>
        </p:grpSpPr>
        <p:grpSp>
          <p:nvGrpSpPr>
            <p:cNvPr id="574" name="Google Shape;574;p65"/>
            <p:cNvGrpSpPr/>
            <p:nvPr/>
          </p:nvGrpSpPr>
          <p:grpSpPr>
            <a:xfrm>
              <a:off x="2192435" y="-889000"/>
              <a:ext cx="7803831" cy="8636000"/>
              <a:chOff x="2192435" y="-881709"/>
              <a:chExt cx="7803831" cy="8636000"/>
            </a:xfrm>
          </p:grpSpPr>
          <p:cxnSp>
            <p:nvCxnSpPr>
              <p:cNvPr id="575" name="Google Shape;575;p65"/>
              <p:cNvCxnSpPr/>
              <p:nvPr/>
            </p:nvCxnSpPr>
            <p:spPr>
              <a:xfrm>
                <a:off x="2192435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65"/>
              <p:cNvCxnSpPr/>
              <p:nvPr/>
            </p:nvCxnSpPr>
            <p:spPr>
              <a:xfrm>
                <a:off x="4145060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65"/>
              <p:cNvCxnSpPr/>
              <p:nvPr/>
            </p:nvCxnSpPr>
            <p:spPr>
              <a:xfrm>
                <a:off x="609511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5"/>
              <p:cNvCxnSpPr/>
              <p:nvPr/>
            </p:nvCxnSpPr>
            <p:spPr>
              <a:xfrm>
                <a:off x="8049182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5"/>
              <p:cNvCxnSpPr/>
              <p:nvPr/>
            </p:nvCxnSpPr>
            <p:spPr>
              <a:xfrm>
                <a:off x="999626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80" name="Google Shape;580;p65"/>
            <p:cNvCxnSpPr/>
            <p:nvPr/>
          </p:nvCxnSpPr>
          <p:spPr>
            <a:xfrm rot="10800000">
              <a:off x="6096001" y="-682430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1" name="Google Shape;581;p65"/>
            <p:cNvCxnSpPr/>
            <p:nvPr/>
          </p:nvCxnSpPr>
          <p:spPr>
            <a:xfrm rot="10800000">
              <a:off x="6096000" y="-2639967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2" name="Google Shape;582;p65"/>
            <p:cNvCxnSpPr/>
            <p:nvPr/>
          </p:nvCxnSpPr>
          <p:spPr>
            <a:xfrm rot="10800000">
              <a:off x="6096000" y="-4590463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65"/>
            <p:cNvCxnSpPr/>
            <p:nvPr/>
          </p:nvCxnSpPr>
          <p:spPr>
            <a:xfrm>
              <a:off x="11895667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4" name="Google Shape;584;p65"/>
            <p:cNvCxnSpPr/>
            <p:nvPr/>
          </p:nvCxnSpPr>
          <p:spPr>
            <a:xfrm>
              <a:off x="296333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5" name="Google Shape;585;p65"/>
            <p:cNvCxnSpPr/>
            <p:nvPr/>
          </p:nvCxnSpPr>
          <p:spPr>
            <a:xfrm rot="10800000">
              <a:off x="6105834" y="-6540959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86" name="Google Shape;586;p65"/>
          <p:cNvGrpSpPr/>
          <p:nvPr/>
        </p:nvGrpSpPr>
        <p:grpSpPr>
          <a:xfrm>
            <a:off x="-596047" y="814885"/>
            <a:ext cx="10265569" cy="2930558"/>
            <a:chOff x="-794731" y="973968"/>
            <a:chExt cx="13687426" cy="3907411"/>
          </a:xfrm>
        </p:grpSpPr>
        <p:cxnSp>
          <p:nvCxnSpPr>
            <p:cNvPr id="587" name="Google Shape;587;p65"/>
            <p:cNvCxnSpPr/>
            <p:nvPr/>
          </p:nvCxnSpPr>
          <p:spPr>
            <a:xfrm>
              <a:off x="-794731" y="973968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8" name="Google Shape;588;p65"/>
            <p:cNvCxnSpPr/>
            <p:nvPr/>
          </p:nvCxnSpPr>
          <p:spPr>
            <a:xfrm>
              <a:off x="-794731" y="2897310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9" name="Google Shape;589;p65"/>
            <p:cNvCxnSpPr/>
            <p:nvPr/>
          </p:nvCxnSpPr>
          <p:spPr>
            <a:xfrm>
              <a:off x="-794731" y="4881379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resentation title">
  <p:cSld name="3_Presentation title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3" name="Google Shape;593;p66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4" name="Google Shape;5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68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resentation title">
  <p:cSld name="4_Presentation title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9" name="Google Shape;599;p6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0" name="Google Shape;6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355">
          <p15:clr>
            <a:srgbClr val="FBAE40"/>
          </p15:clr>
        </p15:guide>
        <p15:guide id="2" pos="356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resentation title ">
  <p:cSld name="5_Presentation title "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4" name="Google Shape;604;p68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6" name="Google Shape;6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2499" y="697046"/>
            <a:ext cx="5359004" cy="374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esentation title ">
  <p:cSld name="6_Presentation title ">
    <p:bg>
      <p:bgPr>
        <a:solidFill>
          <a:schemeClr val="accen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9" name="Google Shape;609;p69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" name="Google Shape;610;p69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esentation title ">
  <p:cSld name="7_Presentation title "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70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5" name="Google Shape;61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7" name="Google Shape;6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resentation title ">
  <p:cSld name="9_Presentation title 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1" name="Google Shape;621;p71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7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3" name="Google Shape;6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resentation title">
  <p:cSld name="11_Presentation title"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2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7" name="Google Shape;627;p72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8" name="Google Shape;62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0" name="Google Shape;6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slide">
  <p:cSld name="2_Section slide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/>
          <p:nvPr/>
        </p:nvSpPr>
        <p:spPr>
          <a:xfrm>
            <a:off x="0" y="-3362"/>
            <a:ext cx="9144000" cy="51468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73"/>
          <p:cNvSpPr/>
          <p:nvPr/>
        </p:nvSpPr>
        <p:spPr>
          <a:xfrm>
            <a:off x="0" y="3362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78" y="3364"/>
            <a:ext cx="9138023" cy="514013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slide">
  <p:cSld name="3_Section slide"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7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split">
  <p:cSld name="Yellow split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7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7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7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7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six">
  <p:cSld name="Meet the team - six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7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9" name="Google Shape;659;p76"/>
          <p:cNvSpPr/>
          <p:nvPr>
            <p:ph idx="2" type="pic"/>
          </p:nvPr>
        </p:nvSpPr>
        <p:spPr>
          <a:xfrm>
            <a:off x="4611307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76"/>
          <p:cNvSpPr/>
          <p:nvPr>
            <p:ph idx="3" type="pic"/>
          </p:nvPr>
        </p:nvSpPr>
        <p:spPr>
          <a:xfrm>
            <a:off x="6078069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76"/>
          <p:cNvSpPr/>
          <p:nvPr>
            <p:ph idx="4" type="pic"/>
          </p:nvPr>
        </p:nvSpPr>
        <p:spPr>
          <a:xfrm>
            <a:off x="7544830" y="21281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76"/>
          <p:cNvSpPr/>
          <p:nvPr>
            <p:ph idx="5" type="pic"/>
          </p:nvPr>
        </p:nvSpPr>
        <p:spPr>
          <a:xfrm>
            <a:off x="4611307" y="240909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76"/>
          <p:cNvSpPr/>
          <p:nvPr>
            <p:ph idx="6" type="pic"/>
          </p:nvPr>
        </p:nvSpPr>
        <p:spPr>
          <a:xfrm>
            <a:off x="6078069" y="240909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76"/>
          <p:cNvSpPr/>
          <p:nvPr>
            <p:ph idx="7" type="pic"/>
          </p:nvPr>
        </p:nvSpPr>
        <p:spPr>
          <a:xfrm>
            <a:off x="7544830" y="2409096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76"/>
          <p:cNvSpPr txBox="1"/>
          <p:nvPr>
            <p:ph idx="1" type="body"/>
          </p:nvPr>
        </p:nvSpPr>
        <p:spPr>
          <a:xfrm>
            <a:off x="4610161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p76"/>
          <p:cNvSpPr txBox="1"/>
          <p:nvPr>
            <p:ph idx="8" type="body"/>
          </p:nvPr>
        </p:nvSpPr>
        <p:spPr>
          <a:xfrm>
            <a:off x="6076923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76"/>
          <p:cNvSpPr txBox="1"/>
          <p:nvPr>
            <p:ph idx="9" type="body"/>
          </p:nvPr>
        </p:nvSpPr>
        <p:spPr>
          <a:xfrm>
            <a:off x="7536717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76"/>
          <p:cNvSpPr txBox="1"/>
          <p:nvPr>
            <p:ph idx="13" type="body"/>
          </p:nvPr>
        </p:nvSpPr>
        <p:spPr>
          <a:xfrm>
            <a:off x="4610161" y="3789660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" name="Google Shape;669;p76"/>
          <p:cNvSpPr txBox="1"/>
          <p:nvPr>
            <p:ph idx="14" type="body"/>
          </p:nvPr>
        </p:nvSpPr>
        <p:spPr>
          <a:xfrm>
            <a:off x="6076923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0" name="Google Shape;670;p76"/>
          <p:cNvSpPr txBox="1"/>
          <p:nvPr>
            <p:ph idx="15" type="body"/>
          </p:nvPr>
        </p:nvSpPr>
        <p:spPr>
          <a:xfrm>
            <a:off x="7536717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nine">
  <p:cSld name="Meet the team - nine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7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7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7" name="Google Shape;677;p77"/>
          <p:cNvSpPr/>
          <p:nvPr>
            <p:ph idx="2" type="pic"/>
          </p:nvPr>
        </p:nvSpPr>
        <p:spPr>
          <a:xfrm>
            <a:off x="4611307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77"/>
          <p:cNvSpPr/>
          <p:nvPr>
            <p:ph idx="3" type="pic"/>
          </p:nvPr>
        </p:nvSpPr>
        <p:spPr>
          <a:xfrm>
            <a:off x="6078069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77"/>
          <p:cNvSpPr/>
          <p:nvPr>
            <p:ph idx="4" type="pic"/>
          </p:nvPr>
        </p:nvSpPr>
        <p:spPr>
          <a:xfrm>
            <a:off x="7544830" y="212817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77"/>
          <p:cNvSpPr/>
          <p:nvPr>
            <p:ph idx="5" type="pic"/>
          </p:nvPr>
        </p:nvSpPr>
        <p:spPr>
          <a:xfrm>
            <a:off x="4611307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77"/>
          <p:cNvSpPr/>
          <p:nvPr>
            <p:ph idx="6" type="pic"/>
          </p:nvPr>
        </p:nvSpPr>
        <p:spPr>
          <a:xfrm>
            <a:off x="6078069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77"/>
          <p:cNvSpPr/>
          <p:nvPr>
            <p:ph idx="7" type="pic"/>
          </p:nvPr>
        </p:nvSpPr>
        <p:spPr>
          <a:xfrm>
            <a:off x="7544830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77"/>
          <p:cNvSpPr txBox="1"/>
          <p:nvPr>
            <p:ph idx="1" type="body"/>
          </p:nvPr>
        </p:nvSpPr>
        <p:spPr>
          <a:xfrm>
            <a:off x="4610161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77"/>
          <p:cNvSpPr txBox="1"/>
          <p:nvPr>
            <p:ph idx="8" type="body"/>
          </p:nvPr>
        </p:nvSpPr>
        <p:spPr>
          <a:xfrm>
            <a:off x="6076923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77"/>
          <p:cNvSpPr txBox="1"/>
          <p:nvPr>
            <p:ph idx="9" type="body"/>
          </p:nvPr>
        </p:nvSpPr>
        <p:spPr>
          <a:xfrm>
            <a:off x="7536717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77"/>
          <p:cNvSpPr txBox="1"/>
          <p:nvPr>
            <p:ph idx="13" type="body"/>
          </p:nvPr>
        </p:nvSpPr>
        <p:spPr>
          <a:xfrm>
            <a:off x="4610161" y="2725838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77"/>
          <p:cNvSpPr txBox="1"/>
          <p:nvPr>
            <p:ph idx="14" type="body"/>
          </p:nvPr>
        </p:nvSpPr>
        <p:spPr>
          <a:xfrm>
            <a:off x="6076923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77"/>
          <p:cNvSpPr txBox="1"/>
          <p:nvPr>
            <p:ph idx="15" type="body"/>
          </p:nvPr>
        </p:nvSpPr>
        <p:spPr>
          <a:xfrm>
            <a:off x="7536717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9" name="Google Shape;689;p77"/>
          <p:cNvSpPr/>
          <p:nvPr>
            <p:ph idx="16" type="pic"/>
          </p:nvPr>
        </p:nvSpPr>
        <p:spPr>
          <a:xfrm>
            <a:off x="4611307" y="3128522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0" name="Google Shape;690;p77"/>
          <p:cNvSpPr/>
          <p:nvPr>
            <p:ph idx="17" type="pic"/>
          </p:nvPr>
        </p:nvSpPr>
        <p:spPr>
          <a:xfrm>
            <a:off x="6078069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77"/>
          <p:cNvSpPr/>
          <p:nvPr>
            <p:ph idx="18" type="pic"/>
          </p:nvPr>
        </p:nvSpPr>
        <p:spPr>
          <a:xfrm>
            <a:off x="7544830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77"/>
          <p:cNvSpPr txBox="1"/>
          <p:nvPr>
            <p:ph idx="19" type="body"/>
          </p:nvPr>
        </p:nvSpPr>
        <p:spPr>
          <a:xfrm>
            <a:off x="4610161" y="4176097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77"/>
          <p:cNvSpPr txBox="1"/>
          <p:nvPr>
            <p:ph idx="20" type="body"/>
          </p:nvPr>
        </p:nvSpPr>
        <p:spPr>
          <a:xfrm>
            <a:off x="6076923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77"/>
          <p:cNvSpPr txBox="1"/>
          <p:nvPr>
            <p:ph idx="21" type="body"/>
          </p:nvPr>
        </p:nvSpPr>
        <p:spPr>
          <a:xfrm>
            <a:off x="7536717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twelve">
  <p:cSld name="Meet the team - twelv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8"/>
          <p:cNvSpPr/>
          <p:nvPr/>
        </p:nvSpPr>
        <p:spPr>
          <a:xfrm>
            <a:off x="1146" y="0"/>
            <a:ext cx="9142856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78"/>
          <p:cNvSpPr txBox="1"/>
          <p:nvPr>
            <p:ph type="title"/>
          </p:nvPr>
        </p:nvSpPr>
        <p:spPr>
          <a:xfrm>
            <a:off x="211792" y="174078"/>
            <a:ext cx="472115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7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1" name="Google Shape;701;p78"/>
          <p:cNvSpPr/>
          <p:nvPr>
            <p:ph idx="2" type="pic"/>
          </p:nvPr>
        </p:nvSpPr>
        <p:spPr>
          <a:xfrm>
            <a:off x="207832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78"/>
          <p:cNvSpPr/>
          <p:nvPr>
            <p:ph idx="3" type="pic"/>
          </p:nvPr>
        </p:nvSpPr>
        <p:spPr>
          <a:xfrm>
            <a:off x="1674277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78"/>
          <p:cNvSpPr/>
          <p:nvPr>
            <p:ph idx="4" type="pic"/>
          </p:nvPr>
        </p:nvSpPr>
        <p:spPr>
          <a:xfrm>
            <a:off x="3140722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78"/>
          <p:cNvSpPr/>
          <p:nvPr>
            <p:ph idx="5" type="pic"/>
          </p:nvPr>
        </p:nvSpPr>
        <p:spPr>
          <a:xfrm>
            <a:off x="4607167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78"/>
          <p:cNvSpPr/>
          <p:nvPr>
            <p:ph idx="6" type="pic"/>
          </p:nvPr>
        </p:nvSpPr>
        <p:spPr>
          <a:xfrm>
            <a:off x="6073611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78"/>
          <p:cNvSpPr/>
          <p:nvPr>
            <p:ph idx="7" type="pic"/>
          </p:nvPr>
        </p:nvSpPr>
        <p:spPr>
          <a:xfrm>
            <a:off x="7540056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p78"/>
          <p:cNvSpPr txBox="1"/>
          <p:nvPr>
            <p:ph idx="1" type="body"/>
          </p:nvPr>
        </p:nvSpPr>
        <p:spPr>
          <a:xfrm>
            <a:off x="207259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78"/>
          <p:cNvSpPr txBox="1"/>
          <p:nvPr>
            <p:ph idx="8" type="body"/>
          </p:nvPr>
        </p:nvSpPr>
        <p:spPr>
          <a:xfrm>
            <a:off x="1673704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78"/>
          <p:cNvSpPr txBox="1"/>
          <p:nvPr>
            <p:ph idx="9" type="body"/>
          </p:nvPr>
        </p:nvSpPr>
        <p:spPr>
          <a:xfrm>
            <a:off x="3140148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78"/>
          <p:cNvSpPr txBox="1"/>
          <p:nvPr>
            <p:ph idx="13" type="body"/>
          </p:nvPr>
        </p:nvSpPr>
        <p:spPr>
          <a:xfrm>
            <a:off x="4606593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78"/>
          <p:cNvSpPr txBox="1"/>
          <p:nvPr>
            <p:ph idx="14" type="body"/>
          </p:nvPr>
        </p:nvSpPr>
        <p:spPr>
          <a:xfrm>
            <a:off x="6073036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78"/>
          <p:cNvSpPr txBox="1"/>
          <p:nvPr>
            <p:ph idx="15" type="body"/>
          </p:nvPr>
        </p:nvSpPr>
        <p:spPr>
          <a:xfrm>
            <a:off x="7539481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3" name="Google Shape;713;p78"/>
          <p:cNvSpPr/>
          <p:nvPr>
            <p:ph idx="16" type="pic"/>
          </p:nvPr>
        </p:nvSpPr>
        <p:spPr>
          <a:xfrm>
            <a:off x="207832" y="3147357"/>
            <a:ext cx="1381220" cy="10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4" name="Google Shape;714;p78"/>
          <p:cNvSpPr/>
          <p:nvPr>
            <p:ph idx="17" type="pic"/>
          </p:nvPr>
        </p:nvSpPr>
        <p:spPr>
          <a:xfrm>
            <a:off x="167427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78"/>
          <p:cNvSpPr/>
          <p:nvPr>
            <p:ph idx="18" type="pic"/>
          </p:nvPr>
        </p:nvSpPr>
        <p:spPr>
          <a:xfrm>
            <a:off x="3140722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6" name="Google Shape;716;p78"/>
          <p:cNvSpPr txBox="1"/>
          <p:nvPr>
            <p:ph idx="19" type="body"/>
          </p:nvPr>
        </p:nvSpPr>
        <p:spPr>
          <a:xfrm>
            <a:off x="207259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78"/>
          <p:cNvSpPr txBox="1"/>
          <p:nvPr>
            <p:ph idx="20" type="body"/>
          </p:nvPr>
        </p:nvSpPr>
        <p:spPr>
          <a:xfrm>
            <a:off x="1673704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78"/>
          <p:cNvSpPr txBox="1"/>
          <p:nvPr>
            <p:ph idx="21" type="body"/>
          </p:nvPr>
        </p:nvSpPr>
        <p:spPr>
          <a:xfrm>
            <a:off x="3140148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78"/>
          <p:cNvSpPr/>
          <p:nvPr>
            <p:ph idx="22" type="pic"/>
          </p:nvPr>
        </p:nvSpPr>
        <p:spPr>
          <a:xfrm>
            <a:off x="460716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78"/>
          <p:cNvSpPr/>
          <p:nvPr>
            <p:ph idx="23" type="pic"/>
          </p:nvPr>
        </p:nvSpPr>
        <p:spPr>
          <a:xfrm>
            <a:off x="6073611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78"/>
          <p:cNvSpPr/>
          <p:nvPr>
            <p:ph idx="24" type="pic"/>
          </p:nvPr>
        </p:nvSpPr>
        <p:spPr>
          <a:xfrm>
            <a:off x="7540056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78"/>
          <p:cNvSpPr txBox="1"/>
          <p:nvPr>
            <p:ph idx="25" type="body"/>
          </p:nvPr>
        </p:nvSpPr>
        <p:spPr>
          <a:xfrm>
            <a:off x="4606593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78"/>
          <p:cNvSpPr txBox="1"/>
          <p:nvPr>
            <p:ph idx="26" type="body"/>
          </p:nvPr>
        </p:nvSpPr>
        <p:spPr>
          <a:xfrm>
            <a:off x="6073036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78"/>
          <p:cNvSpPr txBox="1"/>
          <p:nvPr>
            <p:ph idx="27" type="body"/>
          </p:nvPr>
        </p:nvSpPr>
        <p:spPr>
          <a:xfrm>
            <a:off x="7539481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hree columns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7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7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7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0" name="Google Shape;730;p79"/>
          <p:cNvSpPr txBox="1"/>
          <p:nvPr>
            <p:ph idx="1" type="body"/>
          </p:nvPr>
        </p:nvSpPr>
        <p:spPr>
          <a:xfrm>
            <a:off x="207393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79"/>
          <p:cNvSpPr txBox="1"/>
          <p:nvPr>
            <p:ph idx="2" type="body"/>
          </p:nvPr>
        </p:nvSpPr>
        <p:spPr>
          <a:xfrm>
            <a:off x="3140700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79"/>
          <p:cNvSpPr txBox="1"/>
          <p:nvPr>
            <p:ph idx="3" type="body"/>
          </p:nvPr>
        </p:nvSpPr>
        <p:spPr>
          <a:xfrm>
            <a:off x="6074008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graphics">
  <p:cSld name="Information graphic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8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8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8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9" name="Google Shape;739;p80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80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80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2" name="Google Shape;742;p80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80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black">
  <p:cSld name="Large quote black"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81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8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8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8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81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1" name="Google Shape;751;p81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81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0" i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rvices">
  <p:cSld name="2_Services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82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82"/>
          <p:cNvSpPr/>
          <p:nvPr/>
        </p:nvSpPr>
        <p:spPr>
          <a:xfrm>
            <a:off x="6032354" y="1"/>
            <a:ext cx="3110501" cy="5143500"/>
          </a:xfrm>
          <a:prstGeom prst="rect">
            <a:avLst/>
          </a:prstGeom>
          <a:solidFill>
            <a:srgbClr val="C30F5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82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8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82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82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82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82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82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8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8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8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xample clients ">
  <p:cSld name="1_Example clients ">
    <p:bg>
      <p:bgPr>
        <a:solidFill>
          <a:schemeClr val="accen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/>
          <p:nvPr/>
        </p:nvSpPr>
        <p:spPr>
          <a:xfrm>
            <a:off x="211793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83"/>
          <p:cNvSpPr/>
          <p:nvPr/>
        </p:nvSpPr>
        <p:spPr>
          <a:xfrm>
            <a:off x="3158589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83"/>
          <p:cNvSpPr/>
          <p:nvPr/>
        </p:nvSpPr>
        <p:spPr>
          <a:xfrm>
            <a:off x="6083954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83"/>
          <p:cNvSpPr/>
          <p:nvPr>
            <p:ph idx="2" type="pic"/>
          </p:nvPr>
        </p:nvSpPr>
        <p:spPr>
          <a:xfrm>
            <a:off x="55669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2" name="Google Shape;772;p83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8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8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8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83"/>
          <p:cNvSpPr/>
          <p:nvPr>
            <p:ph idx="3" type="pic"/>
          </p:nvPr>
        </p:nvSpPr>
        <p:spPr>
          <a:xfrm>
            <a:off x="3503492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83"/>
          <p:cNvSpPr/>
          <p:nvPr>
            <p:ph idx="4" type="pic"/>
          </p:nvPr>
        </p:nvSpPr>
        <p:spPr>
          <a:xfrm>
            <a:off x="642730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xample clients">
  <p:cSld name="3_Example clients">
    <p:bg>
      <p:bgPr>
        <a:solidFill>
          <a:schemeClr val="accen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/>
          <p:nvPr/>
        </p:nvSpPr>
        <p:spPr>
          <a:xfrm>
            <a:off x="100699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4"/>
          <p:cNvSpPr/>
          <p:nvPr/>
        </p:nvSpPr>
        <p:spPr>
          <a:xfrm>
            <a:off x="2850083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4"/>
          <p:cNvSpPr/>
          <p:nvPr/>
        </p:nvSpPr>
        <p:spPr>
          <a:xfrm>
            <a:off x="468245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84"/>
          <p:cNvSpPr/>
          <p:nvPr/>
        </p:nvSpPr>
        <p:spPr>
          <a:xfrm>
            <a:off x="6514827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84"/>
          <p:cNvSpPr/>
          <p:nvPr/>
        </p:nvSpPr>
        <p:spPr>
          <a:xfrm>
            <a:off x="100699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84"/>
          <p:cNvSpPr/>
          <p:nvPr/>
        </p:nvSpPr>
        <p:spPr>
          <a:xfrm>
            <a:off x="2850083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84"/>
          <p:cNvSpPr/>
          <p:nvPr/>
        </p:nvSpPr>
        <p:spPr>
          <a:xfrm>
            <a:off x="468245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4"/>
          <p:cNvSpPr/>
          <p:nvPr/>
        </p:nvSpPr>
        <p:spPr>
          <a:xfrm>
            <a:off x="6514827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8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8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8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1" name="Google Shape;791;p84"/>
          <p:cNvSpPr/>
          <p:nvPr>
            <p:ph idx="2" type="pic"/>
          </p:nvPr>
        </p:nvSpPr>
        <p:spPr>
          <a:xfrm>
            <a:off x="114199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84"/>
          <p:cNvSpPr/>
          <p:nvPr>
            <p:ph idx="3" type="pic"/>
          </p:nvPr>
        </p:nvSpPr>
        <p:spPr>
          <a:xfrm>
            <a:off x="2975312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84"/>
          <p:cNvSpPr/>
          <p:nvPr>
            <p:ph idx="4" type="pic"/>
          </p:nvPr>
        </p:nvSpPr>
        <p:spPr>
          <a:xfrm>
            <a:off x="481745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84"/>
          <p:cNvSpPr/>
          <p:nvPr>
            <p:ph idx="5" type="pic"/>
          </p:nvPr>
        </p:nvSpPr>
        <p:spPr>
          <a:xfrm>
            <a:off x="6652004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5" name="Google Shape;795;p84"/>
          <p:cNvSpPr/>
          <p:nvPr>
            <p:ph idx="6" type="pic"/>
          </p:nvPr>
        </p:nvSpPr>
        <p:spPr>
          <a:xfrm>
            <a:off x="114199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6" name="Google Shape;796;p84"/>
          <p:cNvSpPr/>
          <p:nvPr>
            <p:ph idx="7" type="pic"/>
          </p:nvPr>
        </p:nvSpPr>
        <p:spPr>
          <a:xfrm>
            <a:off x="2985083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p84"/>
          <p:cNvSpPr/>
          <p:nvPr>
            <p:ph idx="8" type="pic"/>
          </p:nvPr>
        </p:nvSpPr>
        <p:spPr>
          <a:xfrm>
            <a:off x="481745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p84"/>
          <p:cNvSpPr/>
          <p:nvPr>
            <p:ph idx="9" type="pic"/>
          </p:nvPr>
        </p:nvSpPr>
        <p:spPr>
          <a:xfrm>
            <a:off x="6652004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">
  <p:cSld name="Logos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1" name="Google Shape;801;p85"/>
          <p:cNvGrpSpPr/>
          <p:nvPr/>
        </p:nvGrpSpPr>
        <p:grpSpPr>
          <a:xfrm>
            <a:off x="222654" y="1675471"/>
            <a:ext cx="8698696" cy="2846342"/>
            <a:chOff x="296870" y="2233959"/>
            <a:chExt cx="11598261" cy="3795123"/>
          </a:xfrm>
        </p:grpSpPr>
        <p:grpSp>
          <p:nvGrpSpPr>
            <p:cNvPr id="802" name="Google Shape;802;p85"/>
            <p:cNvGrpSpPr/>
            <p:nvPr/>
          </p:nvGrpSpPr>
          <p:grpSpPr>
            <a:xfrm>
              <a:off x="296870" y="2233959"/>
              <a:ext cx="11598261" cy="1847385"/>
              <a:chOff x="282498" y="2233959"/>
              <a:chExt cx="11598261" cy="1847385"/>
            </a:xfrm>
          </p:grpSpPr>
          <p:sp>
            <p:nvSpPr>
              <p:cNvPr id="803" name="Google Shape;803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07" name="Google Shape;807;p85"/>
            <p:cNvGrpSpPr/>
            <p:nvPr/>
          </p:nvGrpSpPr>
          <p:grpSpPr>
            <a:xfrm>
              <a:off x="296870" y="4181697"/>
              <a:ext cx="11598261" cy="1847385"/>
              <a:chOff x="282498" y="2233959"/>
              <a:chExt cx="11598261" cy="1847385"/>
            </a:xfrm>
          </p:grpSpPr>
          <p:sp>
            <p:nvSpPr>
              <p:cNvPr id="808" name="Google Shape;808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9" name="Google Shape;809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0" name="Google Shape;810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1" name="Google Shape;811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12" name="Google Shape;812;p8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8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6" name="Google Shape;816;p85"/>
          <p:cNvSpPr txBox="1"/>
          <p:nvPr>
            <p:ph idx="1" type="body"/>
          </p:nvPr>
        </p:nvSpPr>
        <p:spPr>
          <a:xfrm>
            <a:off x="222653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85"/>
          <p:cNvSpPr txBox="1"/>
          <p:nvPr>
            <p:ph idx="2" type="body"/>
          </p:nvPr>
        </p:nvSpPr>
        <p:spPr>
          <a:xfrm>
            <a:off x="2414116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85"/>
          <p:cNvSpPr txBox="1"/>
          <p:nvPr>
            <p:ph idx="3" type="body"/>
          </p:nvPr>
        </p:nvSpPr>
        <p:spPr>
          <a:xfrm>
            <a:off x="4605580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85"/>
          <p:cNvSpPr txBox="1"/>
          <p:nvPr>
            <p:ph idx="4" type="body"/>
          </p:nvPr>
        </p:nvSpPr>
        <p:spPr>
          <a:xfrm>
            <a:off x="6797042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5"/>
          <p:cNvSpPr txBox="1"/>
          <p:nvPr>
            <p:ph idx="5" type="body"/>
          </p:nvPr>
        </p:nvSpPr>
        <p:spPr>
          <a:xfrm>
            <a:off x="222653" y="3151718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85"/>
          <p:cNvSpPr txBox="1"/>
          <p:nvPr>
            <p:ph idx="6" type="body"/>
          </p:nvPr>
        </p:nvSpPr>
        <p:spPr>
          <a:xfrm>
            <a:off x="2414116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85"/>
          <p:cNvSpPr txBox="1"/>
          <p:nvPr>
            <p:ph idx="7" type="body"/>
          </p:nvPr>
        </p:nvSpPr>
        <p:spPr>
          <a:xfrm>
            <a:off x="4605580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85"/>
          <p:cNvSpPr txBox="1"/>
          <p:nvPr>
            <p:ph idx="8" type="body"/>
          </p:nvPr>
        </p:nvSpPr>
        <p:spPr>
          <a:xfrm>
            <a:off x="6797042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four images">
  <p:cSld name="Picture gallery - four images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/>
          <p:nvPr>
            <p:ph idx="2" type="pic"/>
          </p:nvPr>
        </p:nvSpPr>
        <p:spPr>
          <a:xfrm>
            <a:off x="222647" y="1675210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86"/>
          <p:cNvSpPr/>
          <p:nvPr>
            <p:ph idx="3" type="pic"/>
          </p:nvPr>
        </p:nvSpPr>
        <p:spPr>
          <a:xfrm>
            <a:off x="4604952" y="1675120"/>
            <a:ext cx="4304371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7" name="Google Shape;827;p86"/>
          <p:cNvSpPr/>
          <p:nvPr>
            <p:ph idx="4" type="pic"/>
          </p:nvPr>
        </p:nvSpPr>
        <p:spPr>
          <a:xfrm>
            <a:off x="222647" y="313592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8" name="Google Shape;828;p86"/>
          <p:cNvSpPr/>
          <p:nvPr>
            <p:ph idx="5" type="pic"/>
          </p:nvPr>
        </p:nvSpPr>
        <p:spPr>
          <a:xfrm>
            <a:off x="4604950" y="313583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9" name="Google Shape;829;p8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8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mage">
  <p:cSld name="One image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/>
          <p:nvPr>
            <p:ph idx="2" type="pic"/>
          </p:nvPr>
        </p:nvSpPr>
        <p:spPr>
          <a:xfrm>
            <a:off x="222647" y="1675211"/>
            <a:ext cx="871396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8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8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8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random">
  <p:cSld name="Picture gallery - random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8"/>
          <p:cNvSpPr/>
          <p:nvPr>
            <p:ph idx="2" type="pic"/>
          </p:nvPr>
        </p:nvSpPr>
        <p:spPr>
          <a:xfrm>
            <a:off x="6796103" y="1675121"/>
            <a:ext cx="2124075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88"/>
          <p:cNvSpPr/>
          <p:nvPr>
            <p:ph idx="3" type="pic"/>
          </p:nvPr>
        </p:nvSpPr>
        <p:spPr>
          <a:xfrm>
            <a:off x="2402945" y="3135835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p88"/>
          <p:cNvSpPr/>
          <p:nvPr>
            <p:ph idx="4" type="pic"/>
          </p:nvPr>
        </p:nvSpPr>
        <p:spPr>
          <a:xfrm>
            <a:off x="211793" y="1675210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p88"/>
          <p:cNvSpPr/>
          <p:nvPr>
            <p:ph idx="5" type="pic"/>
          </p:nvPr>
        </p:nvSpPr>
        <p:spPr>
          <a:xfrm>
            <a:off x="4604952" y="1675120"/>
            <a:ext cx="2113220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p88"/>
          <p:cNvSpPr/>
          <p:nvPr>
            <p:ph idx="6" type="pic"/>
          </p:nvPr>
        </p:nvSpPr>
        <p:spPr>
          <a:xfrm>
            <a:off x="211793" y="3135925"/>
            <a:ext cx="2124075" cy="13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p8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8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8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8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Grid">
  <p:cSld name="Master Grid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89"/>
          <p:cNvGrpSpPr/>
          <p:nvPr/>
        </p:nvGrpSpPr>
        <p:grpSpPr>
          <a:xfrm>
            <a:off x="-542001" y="-666750"/>
            <a:ext cx="10242755" cy="6477000"/>
            <a:chOff x="-722668" y="-889000"/>
            <a:chExt cx="13657006" cy="8636000"/>
          </a:xfrm>
        </p:grpSpPr>
        <p:grpSp>
          <p:nvGrpSpPr>
            <p:cNvPr id="851" name="Google Shape;851;p89"/>
            <p:cNvGrpSpPr/>
            <p:nvPr/>
          </p:nvGrpSpPr>
          <p:grpSpPr>
            <a:xfrm>
              <a:off x="296333" y="-889000"/>
              <a:ext cx="11599334" cy="8636000"/>
              <a:chOff x="296333" y="-889000"/>
              <a:chExt cx="11599334" cy="8636000"/>
            </a:xfrm>
          </p:grpSpPr>
          <p:cxnSp>
            <p:nvCxnSpPr>
              <p:cNvPr id="852" name="Google Shape;852;p89"/>
              <p:cNvCxnSpPr/>
              <p:nvPr/>
            </p:nvCxnSpPr>
            <p:spPr>
              <a:xfrm>
                <a:off x="11895667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89"/>
              <p:cNvCxnSpPr/>
              <p:nvPr/>
            </p:nvCxnSpPr>
            <p:spPr>
              <a:xfrm>
                <a:off x="296333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4" name="Google Shape;854;p89"/>
              <p:cNvGrpSpPr/>
              <p:nvPr/>
            </p:nvGrpSpPr>
            <p:grpSpPr>
              <a:xfrm>
                <a:off x="1171404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5" name="Google Shape;85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6" name="Google Shape;85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57" name="Google Shape;857;p89"/>
              <p:cNvGrpSpPr/>
              <p:nvPr/>
            </p:nvGrpSpPr>
            <p:grpSpPr>
              <a:xfrm>
                <a:off x="214665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8" name="Google Shape;85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9" name="Google Shape;85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0" name="Google Shape;860;p89"/>
              <p:cNvGrpSpPr/>
              <p:nvPr/>
            </p:nvGrpSpPr>
            <p:grpSpPr>
              <a:xfrm>
                <a:off x="3121902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1" name="Google Shape;86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2" name="Google Shape;86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3" name="Google Shape;863;p89"/>
              <p:cNvGrpSpPr/>
              <p:nvPr/>
            </p:nvGrpSpPr>
            <p:grpSpPr>
              <a:xfrm>
                <a:off x="409715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4" name="Google Shape;86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5" name="Google Shape;86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6" name="Google Shape;866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7" name="Google Shape;867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8" name="Google Shape;868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9" name="Google Shape;869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0" name="Google Shape;870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1" name="Google Shape;871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2" name="Google Shape;872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3" name="Google Shape;873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4" name="Google Shape;874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5" name="Google Shape;875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6" name="Google Shape;876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7" name="Google Shape;877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8" name="Google Shape;878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9" name="Google Shape;879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0" name="Google Shape;88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1" name="Google Shape;881;p89"/>
              <p:cNvGrpSpPr/>
              <p:nvPr/>
            </p:nvGrpSpPr>
            <p:grpSpPr>
              <a:xfrm>
                <a:off x="994864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2" name="Google Shape;88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3" name="Google Shape;88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4" name="Google Shape;884;p89"/>
              <p:cNvGrpSpPr/>
              <p:nvPr/>
            </p:nvGrpSpPr>
            <p:grpSpPr>
              <a:xfrm>
                <a:off x="1092388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5" name="Google Shape;88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6" name="Google Shape;88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87" name="Google Shape;887;p89"/>
            <p:cNvGrpSpPr/>
            <p:nvPr/>
          </p:nvGrpSpPr>
          <p:grpSpPr>
            <a:xfrm rot="-5400000">
              <a:off x="2966244" y="-3401368"/>
              <a:ext cx="6279181" cy="13657006"/>
              <a:chOff x="3669460" y="-889000"/>
              <a:chExt cx="6279181" cy="8636000"/>
            </a:xfrm>
          </p:grpSpPr>
          <p:grpSp>
            <p:nvGrpSpPr>
              <p:cNvPr id="888" name="Google Shape;888;p89"/>
              <p:cNvGrpSpPr/>
              <p:nvPr/>
            </p:nvGrpSpPr>
            <p:grpSpPr>
              <a:xfrm>
                <a:off x="3669460" y="-889000"/>
                <a:ext cx="521098" cy="8636000"/>
                <a:chOff x="743713" y="-889000"/>
                <a:chExt cx="521098" cy="8636000"/>
              </a:xfrm>
            </p:grpSpPr>
            <p:cxnSp>
              <p:nvCxnSpPr>
                <p:cNvPr id="889" name="Google Shape;889;p89"/>
                <p:cNvCxnSpPr/>
                <p:nvPr/>
              </p:nvCxnSpPr>
              <p:spPr>
                <a:xfrm>
                  <a:off x="743713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0" name="Google Shape;89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1" name="Google Shape;891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2" name="Google Shape;89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3" name="Google Shape;89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4" name="Google Shape;894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5" name="Google Shape;89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6" name="Google Shape;89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7" name="Google Shape;897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8" name="Google Shape;89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9" name="Google Shape;89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0" name="Google Shape;900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1" name="Google Shape;90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3" name="Google Shape;903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4" name="Google Shape;90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5" name="Google Shape;90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06" name="Google Shape;906;p89"/>
              <p:cNvCxnSpPr/>
              <p:nvPr/>
            </p:nvCxnSpPr>
            <p:spPr>
              <a:xfrm>
                <a:off x="9948641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tems">
  <p:cSld name="2 items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9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9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1" name="Google Shape;911;p90"/>
          <p:cNvSpPr txBox="1"/>
          <p:nvPr>
            <p:ph idx="1" type="body"/>
          </p:nvPr>
        </p:nvSpPr>
        <p:spPr>
          <a:xfrm>
            <a:off x="211792" y="939019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90"/>
          <p:cNvSpPr txBox="1"/>
          <p:nvPr>
            <p:ph idx="2" type="body"/>
          </p:nvPr>
        </p:nvSpPr>
        <p:spPr>
          <a:xfrm>
            <a:off x="4624756" y="939018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3" name="Google Shape;913;p90"/>
          <p:cNvSpPr txBox="1"/>
          <p:nvPr>
            <p:ph idx="3" type="body"/>
          </p:nvPr>
        </p:nvSpPr>
        <p:spPr>
          <a:xfrm>
            <a:off x="211792" y="3838723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4" name="Google Shape;914;p90"/>
          <p:cNvSpPr txBox="1"/>
          <p:nvPr>
            <p:ph idx="4" type="body"/>
          </p:nvPr>
        </p:nvSpPr>
        <p:spPr>
          <a:xfrm>
            <a:off x="2417998" y="3838720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90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4 images">
  <p:cSld name="Text and 4 image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/>
          <p:nvPr>
            <p:ph idx="2" type="pic"/>
          </p:nvPr>
        </p:nvSpPr>
        <p:spPr>
          <a:xfrm>
            <a:off x="4604951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91"/>
          <p:cNvSpPr/>
          <p:nvPr>
            <p:ph idx="3" type="pic"/>
          </p:nvPr>
        </p:nvSpPr>
        <p:spPr>
          <a:xfrm>
            <a:off x="6796103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91"/>
          <p:cNvSpPr/>
          <p:nvPr>
            <p:ph idx="4" type="pic"/>
          </p:nvPr>
        </p:nvSpPr>
        <p:spPr>
          <a:xfrm>
            <a:off x="4604951" y="2399236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91"/>
          <p:cNvSpPr/>
          <p:nvPr>
            <p:ph idx="5" type="pic"/>
          </p:nvPr>
        </p:nvSpPr>
        <p:spPr>
          <a:xfrm>
            <a:off x="6796103" y="2399236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1" name="Google Shape;921;p9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9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9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4" name="Google Shape;924;p91"/>
          <p:cNvSpPr txBox="1"/>
          <p:nvPr>
            <p:ph idx="1" type="body"/>
          </p:nvPr>
        </p:nvSpPr>
        <p:spPr>
          <a:xfrm>
            <a:off x="211793" y="938521"/>
            <a:ext cx="2252009" cy="3583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91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text">
  <p:cSld name="Images and tex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2"/>
          <p:cNvSpPr/>
          <p:nvPr>
            <p:ph idx="2" type="pic"/>
          </p:nvPr>
        </p:nvSpPr>
        <p:spPr>
          <a:xfrm>
            <a:off x="222647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92"/>
          <p:cNvSpPr/>
          <p:nvPr>
            <p:ph idx="3" type="pic"/>
          </p:nvPr>
        </p:nvSpPr>
        <p:spPr>
          <a:xfrm>
            <a:off x="2413799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92"/>
          <p:cNvSpPr/>
          <p:nvPr>
            <p:ph idx="4" type="pic"/>
          </p:nvPr>
        </p:nvSpPr>
        <p:spPr>
          <a:xfrm>
            <a:off x="4604951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0" name="Google Shape;930;p92"/>
          <p:cNvSpPr/>
          <p:nvPr>
            <p:ph idx="5" type="pic"/>
          </p:nvPr>
        </p:nvSpPr>
        <p:spPr>
          <a:xfrm>
            <a:off x="6796103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92"/>
          <p:cNvSpPr/>
          <p:nvPr>
            <p:ph idx="6" type="pic"/>
          </p:nvPr>
        </p:nvSpPr>
        <p:spPr>
          <a:xfrm>
            <a:off x="222647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92"/>
          <p:cNvSpPr/>
          <p:nvPr>
            <p:ph idx="7" type="pic"/>
          </p:nvPr>
        </p:nvSpPr>
        <p:spPr>
          <a:xfrm>
            <a:off x="2413798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92"/>
          <p:cNvSpPr/>
          <p:nvPr>
            <p:ph idx="8" type="pic"/>
          </p:nvPr>
        </p:nvSpPr>
        <p:spPr>
          <a:xfrm>
            <a:off x="4604950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92"/>
          <p:cNvSpPr/>
          <p:nvPr>
            <p:ph idx="9" type="pic"/>
          </p:nvPr>
        </p:nvSpPr>
        <p:spPr>
          <a:xfrm>
            <a:off x="6796101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9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9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9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8" name="Google Shape;938;p92"/>
          <p:cNvSpPr txBox="1"/>
          <p:nvPr>
            <p:ph idx="1" type="body"/>
          </p:nvPr>
        </p:nvSpPr>
        <p:spPr>
          <a:xfrm>
            <a:off x="22264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92"/>
          <p:cNvSpPr txBox="1"/>
          <p:nvPr>
            <p:ph idx="13" type="body"/>
          </p:nvPr>
        </p:nvSpPr>
        <p:spPr>
          <a:xfrm>
            <a:off x="2413434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0" name="Google Shape;940;p92"/>
          <p:cNvSpPr txBox="1"/>
          <p:nvPr>
            <p:ph idx="14" type="body"/>
          </p:nvPr>
        </p:nvSpPr>
        <p:spPr>
          <a:xfrm>
            <a:off x="460421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92"/>
          <p:cNvSpPr txBox="1"/>
          <p:nvPr>
            <p:ph idx="15" type="body"/>
          </p:nvPr>
        </p:nvSpPr>
        <p:spPr>
          <a:xfrm>
            <a:off x="6795005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92"/>
          <p:cNvSpPr txBox="1"/>
          <p:nvPr>
            <p:ph idx="16" type="body"/>
          </p:nvPr>
        </p:nvSpPr>
        <p:spPr>
          <a:xfrm>
            <a:off x="222284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92"/>
          <p:cNvSpPr txBox="1"/>
          <p:nvPr>
            <p:ph idx="17" type="body"/>
          </p:nvPr>
        </p:nvSpPr>
        <p:spPr>
          <a:xfrm>
            <a:off x="2413069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92"/>
          <p:cNvSpPr txBox="1"/>
          <p:nvPr>
            <p:ph idx="18" type="body"/>
          </p:nvPr>
        </p:nvSpPr>
        <p:spPr>
          <a:xfrm>
            <a:off x="4603854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92"/>
          <p:cNvSpPr txBox="1"/>
          <p:nvPr>
            <p:ph idx="19" type="body"/>
          </p:nvPr>
        </p:nvSpPr>
        <p:spPr>
          <a:xfrm>
            <a:off x="6794639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92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b="0" i="0" sz="4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11792" y="1369219"/>
            <a:ext cx="8303558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ws.amazon.com/architecture/well-architected/?wa-lens-whitepapers.sort-by=item.additionalFields.sortDate&amp;wa-lens-whitepapers.sort-order=des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/>
          <p:nvPr>
            <p:ph idx="4294967295" type="title"/>
          </p:nvPr>
        </p:nvSpPr>
        <p:spPr>
          <a:xfrm>
            <a:off x="0" y="1872100"/>
            <a:ext cx="914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AWS Control Tower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8" name="Google Shape;958;p95"/>
          <p:cNvSpPr txBox="1"/>
          <p:nvPr/>
        </p:nvSpPr>
        <p:spPr>
          <a:xfrm>
            <a:off x="0" y="1387550"/>
            <a:ext cx="86859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AWS Control Tower?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Landing Zones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Account Factory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Guardrails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6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Control Tower?</a:t>
            </a:r>
            <a:endParaRPr/>
          </a:p>
        </p:txBody>
      </p:sp>
      <p:sp>
        <p:nvSpPr>
          <p:cNvPr id="964" name="Google Shape;964;p96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up and govern a secure, multi-account AWS environment, called a landing zone.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creates a landing zone using AWS Organisations, bringing ongoing account management and governance as well as implementation best practices.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the setup of your multi-account AWS environment with just a few clicks.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5" name="Google Shape;9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25" y="2215775"/>
            <a:ext cx="7350851" cy="27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7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Landing Zones</a:t>
            </a:r>
            <a:endParaRPr/>
          </a:p>
        </p:txBody>
      </p:sp>
      <p:sp>
        <p:nvSpPr>
          <p:cNvPr id="971" name="Google Shape;971;p97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landing zone is a well-architected, multi-account AWS environment based on security and compliance best practices.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more on the AWS well-architected framework </a:t>
            </a:r>
            <a:r>
              <a:rPr lang="en-GB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landing zone set up by AWS Control Tower is managed using a set of mandatory and strongly recommended guardrails, which you select through a self-service console to ensure that accounts and configurations comply with your policies.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8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Account Factory</a:t>
            </a:r>
            <a:endParaRPr/>
          </a:p>
        </p:txBody>
      </p:sp>
      <p:sp>
        <p:nvSpPr>
          <p:cNvPr id="977" name="Google Shape;977;p98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account factory automates provisioning of new accounts in your organization.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AWS account is a container for your resources. Using multiple accounts gives you built-in security boundaries.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a configurable account template, it helps you standardise provisioning of new accounts with pre-approved account configurations.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Guardrails</a:t>
            </a:r>
            <a:endParaRPr/>
          </a:p>
        </p:txBody>
      </p:sp>
      <p:sp>
        <p:nvSpPr>
          <p:cNvPr id="983" name="Google Shape;983;p99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Preventive and detective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Mandatory and optional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Control Tower offers a curated set of guardrails based on AWS best practices and common customer policies for governance.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Guardrails are pre-packaged governance rules for security, operations, and compliance.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Preventive guardrails establish intent and prevent deployment of resources that don’t conform to your policies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Detective guardrails (for example, ‘Detect whether public read access to Amazon S3 buckets is allowed’) continuously monitor deployed resources for nonconformance.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Mandatory Guardrail example: Disallow cross-Region networking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Optional Guardrail example: Detect whether MFA for the root user is enabled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0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sp>
        <p:nvSpPr>
          <p:cNvPr id="989" name="Google Shape;989;p100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AWS Control Tower dashboard gives you continuous visibility into your AWS environment.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0" name="Google Shape;99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50" y="1437350"/>
            <a:ext cx="6920824" cy="3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36">
      <a:dk1>
        <a:srgbClr val="000000"/>
      </a:dk1>
      <a:lt1>
        <a:srgbClr val="FFFFFF"/>
      </a:lt1>
      <a:dk2>
        <a:srgbClr val="808080"/>
      </a:dk2>
      <a:lt2>
        <a:srgbClr val="F2F2F2"/>
      </a:lt2>
      <a:accent1>
        <a:srgbClr val="FAB31E"/>
      </a:accent1>
      <a:accent2>
        <a:srgbClr val="000000"/>
      </a:accent2>
      <a:accent3>
        <a:srgbClr val="FFFFFF"/>
      </a:accent3>
      <a:accent4>
        <a:srgbClr val="513272"/>
      </a:accent4>
      <a:accent5>
        <a:srgbClr val="F2F2F2"/>
      </a:accent5>
      <a:accent6>
        <a:srgbClr val="C31E58"/>
      </a:accent6>
      <a:hlink>
        <a:srgbClr val="000000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